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2" autoAdjust="0"/>
    <p:restoredTop sz="94660"/>
  </p:normalViewPr>
  <p:slideViewPr>
    <p:cSldViewPr snapToGrid="0">
      <p:cViewPr varScale="1">
        <p:scale>
          <a:sx n="54" d="100"/>
          <a:sy n="54" d="100"/>
        </p:scale>
        <p:origin x="90" y="10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FEA73-C745-49B8-A364-72836D554FDF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482E7-A5FC-4B6B-B812-D1902404D0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221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FEA73-C745-49B8-A364-72836D554FDF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482E7-A5FC-4B6B-B812-D1902404D0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213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FEA73-C745-49B8-A364-72836D554FDF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482E7-A5FC-4B6B-B812-D1902404D0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756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FEA73-C745-49B8-A364-72836D554FDF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482E7-A5FC-4B6B-B812-D1902404D0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12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FEA73-C745-49B8-A364-72836D554FDF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482E7-A5FC-4B6B-B812-D1902404D0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441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FEA73-C745-49B8-A364-72836D554FDF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482E7-A5FC-4B6B-B812-D1902404D0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974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FEA73-C745-49B8-A364-72836D554FDF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482E7-A5FC-4B6B-B812-D1902404D0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092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FEA73-C745-49B8-A364-72836D554FDF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482E7-A5FC-4B6B-B812-D1902404D0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131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FEA73-C745-49B8-A364-72836D554FDF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482E7-A5FC-4B6B-B812-D1902404D0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779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FEA73-C745-49B8-A364-72836D554FDF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482E7-A5FC-4B6B-B812-D1902404D0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579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FEA73-C745-49B8-A364-72836D554FDF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482E7-A5FC-4B6B-B812-D1902404D0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480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7FEA73-C745-49B8-A364-72836D554FDF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B482E7-A5FC-4B6B-B812-D1902404D0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842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388" y="0"/>
            <a:ext cx="1100865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6679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PC</dc:creator>
  <cp:lastModifiedBy>PC</cp:lastModifiedBy>
  <cp:revision>1</cp:revision>
  <dcterms:created xsi:type="dcterms:W3CDTF">2023-02-12T21:21:04Z</dcterms:created>
  <dcterms:modified xsi:type="dcterms:W3CDTF">2023-02-12T21:21:12Z</dcterms:modified>
</cp:coreProperties>
</file>