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7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06060-E845-4027-9DF2-9C26090F277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015A-3BB4-40C1-AB2F-8433FB975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05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3015A-3BB4-40C1-AB2F-8433FB9758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55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3F88-E687-429D-9C6B-430CC9481B27}" type="datetime1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دومین رویداد ایده شو - آموزشکده فنی و حرفه ای دختران اردبیل - خرداد 1402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11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C252-1CD4-4334-A6D8-2B2D9EC9C77E}" type="datetime1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دومین رویداد ایده شو - آموزشکده فنی و حرفه ای دختران اردبیل - خرداد 1402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39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7EB6E-E647-4D0B-8829-5ED07A1BB9D1}" type="datetime1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دومین رویداد ایده شو - آموزشکده فنی و حرفه ای دختران اردبیل - خرداد 1402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4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1A26-F2B1-4B06-A23D-CD6BC3C76623}" type="datetime1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دومین رویداد ایده شو - آموزشکده فنی و حرفه ای دختران اردبیل - خرداد 1402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9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08D0-231A-4FFC-BBA8-E924A4D0F05A}" type="datetime1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دومین رویداد ایده شو - آموزشکده فنی و حرفه ای دختران اردبیل - خرداد 1402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8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89AE-59CC-4281-BBE2-6F89B02652D6}" type="datetime1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دومین رویداد ایده شو - آموزشکده فنی و حرفه ای دختران اردبیل - خرداد 1402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463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2F3B7-1CA7-4112-9E3D-9A9E092FA9CE}" type="datetime1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دومین رویداد ایده شو - آموزشکده فنی و حرفه ای دختران اردبیل - خرداد 1402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4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2FFC-5272-4177-8664-081564A51454}" type="datetime1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دومین رویداد ایده شو - آموزشکده فنی و حرفه ای دختران اردبیل - خرداد 1402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4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EA50-29EC-4C2F-AAA3-3AE43F88FA75}" type="datetime1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دومین رویداد ایده شو - آموزشکده فنی و حرفه ای دختران اردبیل - خرداد 1402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78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C181-1C9F-4307-B07B-E6B22F722333}" type="datetime1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دومین رویداد ایده شو - آموزشکده فنی و حرفه ای دختران اردبیل - خرداد 1402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8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7A9C-6D6E-47B2-AA12-FF32DC7FBAE9}" type="datetime1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دومین رویداد ایده شو - آموزشکده فنی و حرفه ای دختران اردبیل - خرداد 1402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6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A6DF0-0C56-4E15-9A82-AAE70D79BB8F}" type="datetime1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دومین رویداد ایده شو - آموزشکده فنی و حرفه ای دختران اردبیل - خرداد 1402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E0BBE-9407-49DC-8FDB-4ECA6905D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2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79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10135"/>
            <a:ext cx="7620000" cy="323773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fa-IR" sz="2800" dirty="0" smtClean="0">
              <a:latin typeface="Arial" pitchFamily="34" charset="0"/>
              <a:cs typeface="B Nazanin" pitchFamily="2" charset="-78"/>
            </a:endParaRPr>
          </a:p>
          <a:p>
            <a:pPr marL="0" indent="0" algn="r" rtl="1">
              <a:buNone/>
            </a:pPr>
            <a:r>
              <a:rPr lang="fa-IR" sz="2400" dirty="0" smtClean="0">
                <a:latin typeface="Arial" pitchFamily="34" charset="0"/>
                <a:cs typeface="B Nazanin" pitchFamily="2" charset="-78"/>
              </a:rPr>
              <a:t>ارائه </a:t>
            </a:r>
            <a:r>
              <a:rPr lang="fa-IR" sz="2400" dirty="0">
                <a:latin typeface="Arial" pitchFamily="34" charset="0"/>
                <a:cs typeface="B Nazanin" pitchFamily="2" charset="-78"/>
              </a:rPr>
              <a:t>دهنده ایده:</a:t>
            </a:r>
          </a:p>
          <a:p>
            <a:pPr marL="0" indent="0" algn="r" rtl="1">
              <a:buNone/>
            </a:pPr>
            <a:endParaRPr lang="fa-IR" sz="2400" dirty="0" smtClean="0">
              <a:latin typeface="Arial" pitchFamily="34" charset="0"/>
              <a:cs typeface="B Nazanin" pitchFamily="2" charset="-78"/>
            </a:endParaRPr>
          </a:p>
          <a:p>
            <a:pPr marL="0" indent="0" algn="r" rtl="1">
              <a:buNone/>
            </a:pPr>
            <a:r>
              <a:rPr lang="fa-IR" sz="2400" dirty="0" smtClean="0">
                <a:latin typeface="Arial" pitchFamily="34" charset="0"/>
                <a:cs typeface="B Nazanin" pitchFamily="2" charset="-78"/>
              </a:rPr>
              <a:t>نام </a:t>
            </a:r>
            <a:r>
              <a:rPr lang="fa-IR" sz="2400" dirty="0">
                <a:latin typeface="Arial" pitchFamily="34" charset="0"/>
                <a:cs typeface="B Nazanin" pitchFamily="2" charset="-78"/>
              </a:rPr>
              <a:t>همکاران</a:t>
            </a:r>
            <a:r>
              <a:rPr lang="fa-IR" sz="2400" dirty="0" smtClean="0">
                <a:latin typeface="Arial" pitchFamily="34" charset="0"/>
                <a:cs typeface="B Nazanin" pitchFamily="2" charset="-78"/>
              </a:rPr>
              <a:t>:</a:t>
            </a:r>
            <a:endParaRPr lang="fa-IR" sz="2400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744488"/>
            <a:ext cx="7174009" cy="10081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B Titr" panose="00000700000000000000" pitchFamily="2" charset="-78"/>
              </a:rPr>
              <a:t>عنوان </a:t>
            </a:r>
            <a:r>
              <a:rPr lang="fa-IR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B Titr" panose="00000700000000000000" pitchFamily="2" charset="-78"/>
              </a:rPr>
              <a:t>ایده:</a:t>
            </a:r>
            <a:endParaRPr lang="fa-IR" sz="28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B Titr" panose="00000700000000000000" pitchFamily="2" charset="-7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سومین رویداد ایده شو</a:t>
            </a:r>
            <a:endParaRPr lang="en-US" b="1" dirty="0" smtClean="0">
              <a:cs typeface="B Nazanin" panose="00000400000000000000" pitchFamily="2" charset="-78"/>
            </a:endParaRPr>
          </a:p>
          <a:p>
            <a:r>
              <a:rPr lang="fa-IR" b="1" dirty="0" smtClean="0">
                <a:cs typeface="B Nazanin" panose="00000400000000000000" pitchFamily="2" charset="-78"/>
              </a:rPr>
              <a:t>آموزشکده ملی مهارت دختران اردبیل</a:t>
            </a:r>
            <a:endParaRPr lang="en-US" b="1" dirty="0" smtClean="0">
              <a:cs typeface="B Nazanin" panose="00000400000000000000" pitchFamily="2" charset="-78"/>
            </a:endParaRPr>
          </a:p>
          <a:p>
            <a:r>
              <a:rPr lang="fa-IR" b="1" dirty="0" smtClean="0">
                <a:cs typeface="B Nazanin" panose="00000400000000000000" pitchFamily="2" charset="-78"/>
              </a:rPr>
              <a:t>آذر 1403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8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43000" y="744488"/>
            <a:ext cx="7174009" cy="10081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>
                <a:solidFill>
                  <a:srgbClr val="002060"/>
                </a:solidFill>
                <a:cs typeface="B Titr" panose="00000700000000000000" pitchFamily="2" charset="-78"/>
              </a:rPr>
              <a:t>بيان مسئله و ضرورت انجام اجرای </a:t>
            </a:r>
            <a:r>
              <a:rPr lang="fa-IR" sz="28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ایده</a:t>
            </a:r>
            <a:endParaRPr lang="fa-IR" sz="2800" dirty="0">
              <a:solidFill>
                <a:srgbClr val="002060"/>
              </a:solidFill>
              <a:latin typeface="Arial" pitchFamily="34" charset="0"/>
              <a:cs typeface="B Titr" panose="00000700000000000000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4400" y="2477269"/>
            <a:ext cx="7620000" cy="3237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endParaRPr lang="fa-IR" sz="2400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b="1" dirty="0">
                <a:cs typeface="B Nazanin" panose="00000400000000000000" pitchFamily="2" charset="-78"/>
              </a:rPr>
              <a:t>سومین رویداد ایده شو</a:t>
            </a:r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آموزشکده ملی مهارت دختران اردبیل</a:t>
            </a:r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آذر 1403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62000" y="1810135"/>
            <a:ext cx="7620000" cy="323773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fa-IR" sz="2400" dirty="0">
              <a:latin typeface="Arial" pitchFamily="34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220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43000" y="744488"/>
            <a:ext cx="7174009" cy="10081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نوآوری ایده</a:t>
            </a:r>
            <a:endParaRPr lang="fa-IR" sz="2800" dirty="0">
              <a:solidFill>
                <a:srgbClr val="002060"/>
              </a:solidFill>
              <a:latin typeface="Arial" pitchFamily="34" charset="0"/>
              <a:cs typeface="B Titr" panose="00000700000000000000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1810135"/>
            <a:ext cx="7620000" cy="323773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fa-IR" sz="2400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b="1" dirty="0">
                <a:cs typeface="B Nazanin" panose="00000400000000000000" pitchFamily="2" charset="-78"/>
              </a:rPr>
              <a:t>سومین رویداد ایده شو</a:t>
            </a:r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آموزشکده ملی مهارت دختران اردبیل</a:t>
            </a:r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آذر 1403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8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43000" y="744488"/>
            <a:ext cx="7174009" cy="10081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شواهد و مستندات ایده</a:t>
            </a:r>
            <a:endParaRPr lang="fa-IR" sz="2800" dirty="0">
              <a:solidFill>
                <a:srgbClr val="002060"/>
              </a:solidFill>
              <a:latin typeface="Arial" pitchFamily="34" charset="0"/>
              <a:cs typeface="B Titr" panose="00000700000000000000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1810135"/>
            <a:ext cx="7620000" cy="323773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fa-IR" sz="2400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b="1" dirty="0">
                <a:cs typeface="B Nazanin" panose="00000400000000000000" pitchFamily="2" charset="-78"/>
              </a:rPr>
              <a:t>سومین رویداد ایده شو</a:t>
            </a:r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آموزشکده ملی مهارت دختران اردبیل</a:t>
            </a:r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آذر 1403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5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43000" y="744488"/>
            <a:ext cx="7174009" cy="10081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نمودار اجرایی ایده</a:t>
            </a:r>
            <a:endParaRPr lang="fa-IR" sz="2800" dirty="0">
              <a:solidFill>
                <a:srgbClr val="002060"/>
              </a:solidFill>
              <a:latin typeface="Arial" pitchFamily="34" charset="0"/>
              <a:cs typeface="B Titr" panose="00000700000000000000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1810135"/>
            <a:ext cx="7620000" cy="323773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fa-IR" sz="2400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b="1" dirty="0">
                <a:cs typeface="B Nazanin" panose="00000400000000000000" pitchFamily="2" charset="-78"/>
              </a:rPr>
              <a:t>سومین رویداد ایده شو</a:t>
            </a:r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آموزشکده ملی مهارت دختران اردبیل</a:t>
            </a:r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آذر 1403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9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0BBE-9407-49DC-8FDB-4ECA6905D8E7}" type="slidenum">
              <a:rPr lang="en-US" smtClean="0"/>
              <a:t>7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72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88</Words>
  <Application>Microsoft Office PowerPoint</Application>
  <PresentationFormat>On-screen Show (4:3)</PresentationFormat>
  <Paragraphs>31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 Nazanin</vt:lpstr>
      <vt:lpstr>B Titr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Raeesi</dc:creator>
  <cp:lastModifiedBy>IT</cp:lastModifiedBy>
  <cp:revision>53</cp:revision>
  <dcterms:created xsi:type="dcterms:W3CDTF">2018-11-24T16:41:37Z</dcterms:created>
  <dcterms:modified xsi:type="dcterms:W3CDTF">2024-11-02T12:12:46Z</dcterms:modified>
</cp:coreProperties>
</file>